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59" r:id="rId4"/>
    <p:sldId id="258" r:id="rId5"/>
    <p:sldId id="260" r:id="rId6"/>
  </p:sldIdLst>
  <p:sldSz cx="9144000" cy="6858000" type="screen4x3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B488-32B0-415A-8EA8-C7ABBA220B57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59D89-345B-48F0-A74F-D81BCC1CB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1820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288C-1FA6-4353-A4E9-68FFE3E5328A}" type="datetimeFigureOut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915C3-FFC4-476C-97E7-62BA80C77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1171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525344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F010B16A-CADB-46B5-BECE-216FDD23AFFC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16216" y="6525344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27784" y="4797152"/>
            <a:ext cx="5847939" cy="1527448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lang="zh-TW" altLang="en-US" sz="20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spcBef>
                <a:spcPct val="0"/>
              </a:spcBef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  <a:ea typeface="+mj-ea"/>
              </a:rPr>
              <a:t>報告人：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  <a:ea typeface="+mj-ea"/>
              </a:rPr>
              <a:t>任職單位：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33600" y="548680"/>
            <a:ext cx="6553200" cy="3734544"/>
          </a:xfrm>
        </p:spPr>
        <p:txBody>
          <a:bodyPr anchor="b" anchorCtr="0">
            <a:noAutofit/>
          </a:bodyPr>
          <a:lstStyle>
            <a:lvl1pPr algn="ctr">
              <a:defRPr sz="8800"/>
            </a:lvl1pPr>
          </a:lstStyle>
          <a:p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德明財經科技大學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連鎖加盟經營管理學位學程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80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企業實習</a:t>
            </a:r>
            <a:r>
              <a:rPr lang="en-US" altLang="zh-TW" sz="48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48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80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期末成果發表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20283" y="6309320"/>
            <a:ext cx="1855979" cy="365125"/>
          </a:xfrm>
        </p:spPr>
        <p:txBody>
          <a:bodyPr/>
          <a:lstStyle/>
          <a:p>
            <a:fld id="{9F15424D-60CC-4518-8490-7EFE585D44CC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1"/>
            <a:ext cx="1447800" cy="38274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1"/>
            <a:ext cx="5943600" cy="38401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81328"/>
            <a:ext cx="2133600" cy="365125"/>
          </a:xfrm>
        </p:spPr>
        <p:txBody>
          <a:bodyPr/>
          <a:lstStyle/>
          <a:p>
            <a:fld id="{7A5723F2-079B-4043-BC04-606480CA29B7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55767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15687" y="6381328"/>
            <a:ext cx="1849286" cy="365125"/>
          </a:xfrm>
        </p:spPr>
        <p:txBody>
          <a:bodyPr/>
          <a:lstStyle/>
          <a:p>
            <a:fld id="{ADC8D093-6F64-4506-B729-A4B326248A57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1893" y="6453336"/>
            <a:ext cx="1830693" cy="228600"/>
          </a:xfrm>
        </p:spPr>
        <p:txBody>
          <a:bodyPr/>
          <a:lstStyle/>
          <a:p>
            <a:fld id="{00496F9F-16BD-4196-8CCD-24A38378C39A}" type="datetime1">
              <a:rPr lang="zh-TW" altLang="en-US" smtClean="0"/>
              <a:t>2026/4/23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11899" y="6381328"/>
            <a:ext cx="1847595" cy="365125"/>
          </a:xfrm>
        </p:spPr>
        <p:txBody>
          <a:bodyPr/>
          <a:lstStyle/>
          <a:p>
            <a:fld id="{05661F21-C078-4DB8-87DF-C7599E133CCD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-33738" y="6309320"/>
            <a:ext cx="1869434" cy="365125"/>
          </a:xfrm>
        </p:spPr>
        <p:txBody>
          <a:bodyPr/>
          <a:lstStyle/>
          <a:p>
            <a:fld id="{1FE950A0-3073-42F4-B14B-E5D93DDBDA36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46232" y="624272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309320"/>
            <a:ext cx="1723728" cy="365125"/>
          </a:xfrm>
        </p:spPr>
        <p:txBody>
          <a:bodyPr/>
          <a:lstStyle/>
          <a:p>
            <a:fld id="{894E6FB7-4B44-421A-8277-0EE7CC7825BE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-21974" y="6309320"/>
            <a:ext cx="1850774" cy="365125"/>
          </a:xfrm>
        </p:spPr>
        <p:txBody>
          <a:bodyPr/>
          <a:lstStyle/>
          <a:p>
            <a:fld id="{E589AF0E-4052-4964-8EF7-F286973C6079}" type="datetime1">
              <a:rPr lang="zh-TW" altLang="en-US" smtClean="0"/>
              <a:t>2026/4/23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81328"/>
            <a:ext cx="1835696" cy="365125"/>
          </a:xfrm>
        </p:spPr>
        <p:txBody>
          <a:bodyPr/>
          <a:lstStyle/>
          <a:p>
            <a:fld id="{22EF43D5-4FAF-4785-A79B-577236CE85B6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58808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09320"/>
            <a:ext cx="1835696" cy="365125"/>
          </a:xfrm>
        </p:spPr>
        <p:txBody>
          <a:bodyPr/>
          <a:lstStyle/>
          <a:p>
            <a:fld id="{80129054-74D4-4DF8-9451-3E81E090938D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93967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1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BBEF323B-5D79-4A8E-8452-D64046BEBB04}" type="datetime1">
              <a:rPr lang="zh-TW" altLang="en-US" smtClean="0"/>
              <a:t>2026/4/23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14678" y="4725144"/>
            <a:ext cx="4903855" cy="1584176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ct val="0"/>
              </a:spcBef>
            </a:pP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姓名：</a:t>
            </a:r>
            <a:endParaRPr lang="en-US" altLang="zh-TW" sz="360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學</a:t>
            </a: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號</a:t>
            </a:r>
            <a:r>
              <a:rPr lang="zh-TW" altLang="en-US" sz="3600" dirty="0">
                <a:ln>
                  <a:noFill/>
                </a:ln>
                <a:solidFill>
                  <a:schemeClr val="tx1"/>
                </a:solidFill>
                <a:effectLst/>
              </a:rPr>
              <a:t>：</a:t>
            </a:r>
            <a:endParaRPr lang="en-US" altLang="zh-TW" sz="360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實習單位：</a:t>
            </a:r>
            <a:endParaRPr lang="zh-TW" altLang="en-US" sz="3600" dirty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9712" y="1124744"/>
            <a:ext cx="7014293" cy="208823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3200" b="1" cap="none" spc="0" dirty="0">
                <a:ln w="11430"/>
                <a:solidFill>
                  <a:schemeClr val="accent5">
                    <a:lumMod val="50000"/>
                  </a:schemeClr>
                </a:solidFill>
              </a:rPr>
              <a:t>仁德醫護管理專科學校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人工智慧暨醫療應用科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65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實習</a:t>
            </a:r>
            <a:r>
              <a:rPr lang="zh-TW" altLang="en-US" sz="65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期末成果發表</a:t>
            </a:r>
            <a:endParaRPr lang="zh-TW" altLang="en-US" sz="6500" b="1" cap="none" spc="0" dirty="0">
              <a:ln w="11430"/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8305800" y="6525344"/>
            <a:ext cx="762000" cy="228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38400" y="2060849"/>
            <a:ext cx="6248400" cy="4065316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j-ea"/>
                <a:ea typeface="+mj-ea"/>
              </a:rPr>
              <a:t>實習廠商介紹</a:t>
            </a:r>
            <a:endParaRPr lang="en-US" altLang="zh-TW" sz="4000" dirty="0" smtClean="0">
              <a:latin typeface="+mj-ea"/>
              <a:ea typeface="+mj-ea"/>
            </a:endParaRPr>
          </a:p>
          <a:p>
            <a:r>
              <a:rPr lang="zh-TW" altLang="en-US" sz="4000" dirty="0" smtClean="0">
                <a:latin typeface="+mj-ea"/>
                <a:ea typeface="+mj-ea"/>
              </a:rPr>
              <a:t>工作內容</a:t>
            </a:r>
            <a:endParaRPr lang="en-US" altLang="zh-TW" sz="4000" dirty="0" smtClean="0">
              <a:latin typeface="+mj-ea"/>
              <a:ea typeface="+mj-ea"/>
            </a:endParaRPr>
          </a:p>
          <a:p>
            <a:r>
              <a:rPr lang="zh-TW" altLang="en-US" sz="4000" dirty="0" smtClean="0">
                <a:latin typeface="+mj-ea"/>
                <a:ea typeface="+mj-ea"/>
              </a:rPr>
              <a:t>心得與回饋</a:t>
            </a:r>
            <a:endParaRPr lang="en-US" altLang="zh-TW" sz="4000" dirty="0" smtClean="0">
              <a:latin typeface="+mj-ea"/>
              <a:ea typeface="+mj-ea"/>
            </a:endParaRPr>
          </a:p>
          <a:p>
            <a:endParaRPr lang="en-US" altLang="zh-TW" sz="4000" dirty="0" smtClean="0">
              <a:latin typeface="+mj-ea"/>
              <a:ea typeface="+mj-ea"/>
            </a:endParaRPr>
          </a:p>
          <a:p>
            <a:endParaRPr lang="zh-TW" altLang="en-US" sz="4000" dirty="0">
              <a:latin typeface="+mj-ea"/>
              <a:ea typeface="+mj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50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工作內容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3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心得與</a:t>
            </a:r>
            <a:r>
              <a:rPr lang="zh-TW" altLang="zh-TW" dirty="0" smtClean="0"/>
              <a:t>回饋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42542" y="2143116"/>
            <a:ext cx="5357850" cy="2595578"/>
          </a:xfrm>
        </p:spPr>
        <p:txBody>
          <a:bodyPr/>
          <a:lstStyle/>
          <a:p>
            <a:pPr algn="ctr"/>
            <a:r>
              <a:rPr lang="zh-TW" altLang="en-US" sz="8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謝</a:t>
            </a:r>
            <a:r>
              <a:rPr lang="zh-TW" altLang="en-U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謝聆聽</a:t>
            </a:r>
            <a: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/>
            </a:r>
            <a:b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Thank you</a:t>
            </a:r>
            <a:endParaRPr lang="zh-TW" alt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453336"/>
            <a:ext cx="762000" cy="228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3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溫和</Template>
  <TotalTime>123</TotalTime>
  <Words>33</Words>
  <Application>Microsoft Office PowerPoint</Application>
  <PresentationFormat>如螢幕大小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Courier New</vt:lpstr>
      <vt:lpstr>Trebuchet MS</vt:lpstr>
      <vt:lpstr>Wingdings</vt:lpstr>
      <vt:lpstr>佈景主題3</vt:lpstr>
      <vt:lpstr>仁德醫護管理專科學校  人工智慧暨醫療應用科 實習期末成果發表</vt:lpstr>
      <vt:lpstr>目錄</vt:lpstr>
      <vt:lpstr>工作內容</vt:lpstr>
      <vt:lpstr>心得與回饋</vt:lpstr>
      <vt:lpstr>謝謝聆聽 Thank you</vt:lpstr>
    </vt:vector>
  </TitlesOfParts>
  <Company>WinXPsp3s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連鎖加盟經營管理學位學程 期末成果報告</dc:title>
  <dc:creator>SuperUser</dc:creator>
  <cp:lastModifiedBy>User</cp:lastModifiedBy>
  <cp:revision>14</cp:revision>
  <dcterms:created xsi:type="dcterms:W3CDTF">2012-11-25T07:32:24Z</dcterms:created>
  <dcterms:modified xsi:type="dcterms:W3CDTF">2026-04-23T09:07:13Z</dcterms:modified>
</cp:coreProperties>
</file>